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8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5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6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7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0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5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6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1000" t="-43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7A174-BB03-44D7-9B32-62FBBF1E1FA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C00A-5FCB-4CC7-9E2B-D3126E1E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345" y="1561356"/>
            <a:ext cx="7772400" cy="122502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SimSun"/>
                <a:cs typeface="Times New Roman"/>
              </a:rPr>
              <a:t>Консультация для родителей 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r>
              <a:rPr lang="ru-RU" sz="3600" b="1" dirty="0" smtClean="0">
                <a:effectLst/>
                <a:latin typeface="Times New Roman"/>
                <a:ea typeface="SimSun"/>
                <a:cs typeface="Times New Roman"/>
              </a:rPr>
              <a:t>«Коррекционно-развивающие игровые упражнения с губкой (для посуды)»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073524"/>
            <a:ext cx="3448472" cy="1460500"/>
          </a:xfrm>
        </p:spPr>
        <p:txBody>
          <a:bodyPr>
            <a:normAutofit/>
          </a:bodyPr>
          <a:lstStyle/>
          <a:p>
            <a:pPr lvl="0" algn="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Воронюк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К.Р.</a:t>
            </a: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65212"/>
            <a:ext cx="6591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72 «Мозаика» г. Белгорода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Times New Roman"/>
                <a:ea typeface="SimSun"/>
                <a:cs typeface="+mn-cs"/>
              </a:rPr>
              <a:t>1.Игра </a:t>
            </a:r>
            <a:r>
              <a:rPr lang="ru-RU" sz="2800" b="1" dirty="0">
                <a:solidFill>
                  <a:srgbClr val="333333"/>
                </a:solidFill>
                <a:latin typeface="Times New Roman"/>
                <a:ea typeface="SimSun"/>
                <a:cs typeface="+mn-cs"/>
              </a:rPr>
              <a:t>"Нажимай одновременно"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13284"/>
            <a:ext cx="871296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Развивает межполушарные связи, мышление, </a:t>
            </a: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цветовосприятие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Задание:предлагаем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 ребенку одновременно дотронуться до губок одного цвета, расставленных в два ряда. Дотрагиваться можно рукой, карандашами, барабанными палочками.</a:t>
            </a:r>
          </a:p>
          <a:p>
            <a:pPr marL="0" indent="0">
              <a:buNone/>
            </a:pPr>
            <a:endParaRPr lang="ru-RU" dirty="0" smtClean="0">
              <a:solidFill>
                <a:srgbClr val="333333"/>
              </a:solidFill>
              <a:effectLst/>
              <a:latin typeface="Times New Roman"/>
              <a:ea typeface="SimSu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21396"/>
            <a:ext cx="4015458" cy="35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7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2.Игра "Слушай и показывай"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3284"/>
            <a:ext cx="8856984" cy="440431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Развивает фонематический слух, </a:t>
            </a: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цветовосприятие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, межполушарные связи, распределение внимания.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 называем ребенку два цвета, до которых ему нужно дотронуться двумя руками одновременно в разных рядах.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5412"/>
            <a:ext cx="3960440" cy="35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2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/>
              <a:t>.</a:t>
            </a: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 Игра "Найди одинаковые"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3284"/>
            <a:ext cx="871296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Развивается концентрация и распределение внимания, </a:t>
            </a: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цветовосприятие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, мышление.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 распределяем губки в два ряда, цвета должны располагаться в разброс. Предлагаем ребенку одновременно дотрагиваться до губок одного цвета.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1396"/>
            <a:ext cx="4010680" cy="361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188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4. Упражнение "Кулак-ребро-ладонь"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1276"/>
            <a:ext cx="871296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Развивается координация, моторика, кинетический </a:t>
            </a: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праксис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, мышление, внимание, самоконтроль.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smtClean="0">
                <a:solidFill>
                  <a:srgbClr val="333333"/>
                </a:solidFill>
                <a:latin typeface="Times New Roman"/>
                <a:ea typeface="SimSun"/>
              </a:rPr>
              <a:t>Задание: о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бозначаем каждый цвет губки определенным движением руки. К примеру, зеленый - кулак, красный - ребро, синий - ладонь. Просим ребенка повторить. Увеличиваем количество губок, перемешиваем их - движения сохраняются.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61506"/>
            <a:ext cx="3600400" cy="31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1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5.Игра "Разложи по цвету"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3284"/>
            <a:ext cx="8712968" cy="460851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Развивается мелкая моторика, </a:t>
            </a: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цветовосприятие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, мышление, внимание.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 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SimSun"/>
              </a:rPr>
              <a:t>п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редлагаем ребенку разложить на губках в соответствии с цветом помпоны, шарики, игрушки, пуговицы и т.д. Можно выполнять руками или пинцетом.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1396"/>
            <a:ext cx="4124630" cy="360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1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6.Игра «Башня»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5252"/>
            <a:ext cx="86409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Развивает умение ориентироваться на образец, восприятие, мышление, внимание, память, пространственные представления.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 заранее рисуем образец. Предлагаем ребёнку разложить губки в </a:t>
            </a: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соотвествии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 с образцом в горизонтальном или вертикальном положении. Можно дать возможность ребёнку запомнить расположение и убрать карточек, предложив разложить губки по памяти.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137420"/>
            <a:ext cx="3868207" cy="350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9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Times New Roman"/>
                <a:ea typeface="SimSun"/>
                <a:cs typeface="+mn-cs"/>
              </a:rPr>
              <a:t>7. Игра </a:t>
            </a:r>
            <a:r>
              <a:rPr lang="ru-RU" sz="2800" b="1" dirty="0">
                <a:solidFill>
                  <a:srgbClr val="333333"/>
                </a:solidFill>
                <a:latin typeface="Times New Roman"/>
                <a:ea typeface="SimSun"/>
                <a:cs typeface="+mn-cs"/>
              </a:rPr>
              <a:t>«Грядки»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3284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/>
                <a:ea typeface="SimSun"/>
              </a:rPr>
              <a:t>Развивается 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SimSun"/>
              </a:rPr>
              <a:t>м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елкая моторика, тактильные ощущения, восприятие.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 делаем надрезы в губке и предлагаем ребёнку вставлять в них пуговицы, бусины, горох, фасоль и т.д.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1396"/>
            <a:ext cx="4032448" cy="356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5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8. Игра «Логический прямоугольник»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5292"/>
            <a:ext cx="856895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/>
                <a:ea typeface="SimSun"/>
              </a:rPr>
              <a:t>Развивает 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SimSun"/>
              </a:rPr>
              <a:t>л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огическое мышление, восприятие, мелкая моторика.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</a:br>
            <a:r>
              <a:rPr lang="ru-RU" sz="1800" dirty="0" err="1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Задание:в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 губке делаем 9 отверстий, в каждом ряду по 3. Ребёнку необходимо расставить пуговицы трёх цветов в отверстия так, чтобы они не повторялись. </a:t>
            </a:r>
            <a:r>
              <a:rPr lang="en-US" sz="1800" dirty="0" smtClean="0">
                <a:solidFill>
                  <a:srgbClr val="333333"/>
                </a:solidFill>
                <a:effectLst/>
                <a:latin typeface="Times New Roman"/>
                <a:ea typeface="SimSun"/>
              </a:rPr>
              <a:t>Количество отверстий может быть и больше.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7420"/>
            <a:ext cx="3932600" cy="343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62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157</Words>
  <Application>Microsoft Office PowerPoint</Application>
  <PresentationFormat>Экран (16:10)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Консультация для родителей  «Коррекционно-развивающие игровые упражнения с губкой (для посуды)» </vt:lpstr>
      <vt:lpstr>1.Игра "Нажимай одновременно"</vt:lpstr>
      <vt:lpstr>2.Игра "Слушай и показывай"</vt:lpstr>
      <vt:lpstr>3. Игра "Найди одинаковые"</vt:lpstr>
      <vt:lpstr>4. Упражнение "Кулак-ребро-ладонь"</vt:lpstr>
      <vt:lpstr>5.Игра "Разложи по цвету"</vt:lpstr>
      <vt:lpstr>6.Игра «Башня» </vt:lpstr>
      <vt:lpstr>7. Игра «Грядки»</vt:lpstr>
      <vt:lpstr>8. Игра «Логический прямоугольник»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«Коррекционно-развивающие игровые упражнения с губкой (для посуды)»</dc:title>
  <dc:creator>1</dc:creator>
  <cp:lastModifiedBy>sad</cp:lastModifiedBy>
  <cp:revision>6</cp:revision>
  <dcterms:created xsi:type="dcterms:W3CDTF">2024-09-10T14:56:11Z</dcterms:created>
  <dcterms:modified xsi:type="dcterms:W3CDTF">2024-09-11T10:18:59Z</dcterms:modified>
</cp:coreProperties>
</file>