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2" r:id="rId6"/>
    <p:sldId id="264" r:id="rId7"/>
    <p:sldId id="265" r:id="rId8"/>
    <p:sldId id="266" r:id="rId9"/>
    <p:sldId id="259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DBE5D-FAB5-4563-9E50-36F64266F21D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6F3AB-2DA0-4ACF-A257-506DBE846B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6F3AB-2DA0-4ACF-A257-506DBE846B0A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0892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Фразовый </a:t>
            </a:r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конструктор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 средство развития речи 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функциональной грамотности детей дошкольного 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возраста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0" y="4869160"/>
            <a:ext cx="2160240" cy="1715021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читель-логопед</a:t>
            </a:r>
          </a:p>
          <a:p>
            <a:pPr algn="r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 №72</a:t>
            </a:r>
          </a:p>
          <a:p>
            <a:pPr algn="r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Реутова А.С.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8640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 72 «Мозаика» г. Белгорода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908720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понимания смысла предложения и развития диалогической речи ребенку предлагается ответить на вопросы, поставленные к каждому члену предложения, например: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несёт мама? Кто несёт малину? 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бегает в парке? Где бегает собака?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254752" cy="268113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Особое внимание уделяется работе по формированию у детей правильного употребления простых предлогов, обозначающих пространственные отношения, часто встречающихся в повседневной жизни: на, в, за и др.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Picture 3" descr="C:\Users\Анастасия\Desktop\Page_00009.jpg"/>
          <p:cNvPicPr>
            <a:picLocks noChangeAspect="1" noChangeArrowheads="1"/>
          </p:cNvPicPr>
          <p:nvPr/>
        </p:nvPicPr>
        <p:blipFill>
          <a:blip r:embed="rId2" cstate="print"/>
          <a:srcRect l="58395" t="58925" r="4940" b="893"/>
          <a:stretch>
            <a:fillRect/>
          </a:stretch>
        </p:blipFill>
        <p:spPr bwMode="auto">
          <a:xfrm>
            <a:off x="1403648" y="2780928"/>
            <a:ext cx="6245494" cy="384996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ru-RU" sz="3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помнить!</a:t>
            </a:r>
          </a:p>
          <a:p>
            <a:pPr algn="ctr"/>
            <a:endParaRPr lang="ru-RU" sz="36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Формируя фразовую речь у ребенка, не следует ограничиваться  только механическим повторением фраз.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вводить усвоенные фразы в диалогическую речь и инициировать навыки комментирования</a:t>
            </a:r>
            <a:endParaRPr lang="ru-RU" sz="24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8892480" cy="44539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800" b="1" i="1" dirty="0" smtClean="0">
                <a:solidFill>
                  <a:srgbClr val="C00000"/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6800" b="1" i="1" dirty="0" smtClean="0">
                <a:solidFill>
                  <a:srgbClr val="C00000"/>
                </a:solidFill>
              </a:rPr>
              <a:t>за внимание, </a:t>
            </a:r>
          </a:p>
          <a:p>
            <a:pPr algn="ctr">
              <a:buNone/>
            </a:pPr>
            <a:r>
              <a:rPr lang="ru-RU" sz="6800" b="1" i="1" dirty="0" smtClean="0">
                <a:solidFill>
                  <a:srgbClr val="C00000"/>
                </a:solidFill>
              </a:rPr>
              <a:t>успехов!</a:t>
            </a:r>
            <a:endParaRPr lang="ru-RU" sz="6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ru-RU" sz="4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Фразовый конструктор </a:t>
            </a:r>
            <a:endParaRPr lang="ru-RU" sz="4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4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наглядная опора для правильного построения фразы, предложения.</a:t>
            </a:r>
          </a:p>
          <a:p>
            <a:pPr marL="45720" indent="0"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Он необходим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формирования языковой способности.</a:t>
            </a:r>
          </a:p>
          <a:p>
            <a:pPr marL="45720" indent="0"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Фразовый конструктор помогает в  формировании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обращённой речи и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установлении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контакта с ребёнком.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332656"/>
            <a:ext cx="2034952" cy="838200"/>
          </a:xfrm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FEA022">
                  <a:lumMod val="75000"/>
                </a:srgbClr>
              </a:buClr>
            </a:pP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установление </a:t>
            </a: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лексико-грамматических отношений между членами предложения;</a:t>
            </a:r>
          </a:p>
          <a:p>
            <a:pPr lvl="0">
              <a:buClr>
                <a:srgbClr val="FEA022">
                  <a:lumMod val="75000"/>
                </a:srgbClr>
              </a:buClr>
            </a:pP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обучение построению двухсловных и трехсловных предложений;</a:t>
            </a:r>
          </a:p>
          <a:p>
            <a:pPr lvl="0">
              <a:buClr>
                <a:srgbClr val="FEA022">
                  <a:lumMod val="75000"/>
                </a:srgbClr>
              </a:buClr>
            </a:pP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актуализация накопленного пассивного и активного словаря;</a:t>
            </a:r>
          </a:p>
          <a:p>
            <a:pPr lvl="0">
              <a:buClr>
                <a:srgbClr val="FEA022">
                  <a:lumMod val="75000"/>
                </a:srgbClr>
              </a:buClr>
            </a:pP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формирование связности и четкости высказывания;</a:t>
            </a:r>
          </a:p>
          <a:p>
            <a:pPr lvl="0">
              <a:buClr>
                <a:srgbClr val="FEA022">
                  <a:lumMod val="75000"/>
                </a:srgbClr>
              </a:buClr>
            </a:pP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работа над пониманием прочитанного (только с теми детьми, которые владеют глобальным чтением)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HTkr-ckoEv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015" t="4820" r="3415"/>
          <a:stretch>
            <a:fillRect/>
          </a:stretch>
        </p:blipFill>
        <p:spPr bwMode="auto">
          <a:xfrm>
            <a:off x="179511" y="1412776"/>
            <a:ext cx="8851569" cy="4481959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10275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Если мы даем глагол, лучше обозначать его черно-белой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пиктограммой</a:t>
            </a:r>
            <a:endParaRPr lang="ru-RU" dirty="0"/>
          </a:p>
        </p:txBody>
      </p:sp>
      <p:pic>
        <p:nvPicPr>
          <p:cNvPr id="4" name="Picture 2" descr="E:\алалия\фразовый конструктор\Фразовый конструктор ЧУДОМИКС89\Детали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523345" cy="4612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318782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мы даем прилагательное цвета, то предмет рисуем черно-белый. Весь конструктор может быть черно-белым или раскрашенным. 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у нас множественное число, то предметов должно быть много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pic>
        <p:nvPicPr>
          <p:cNvPr id="4" name="Picture 2" descr="Словосочетание &quot;желтые листья&quot; 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915816" y="3645024"/>
            <a:ext cx="3359706" cy="18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27784" y="5733256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Словосочетание «желтые листья»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86800" cy="61926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Предполагается, что перед началом работы с фразовым конструктором, ребенок соотносит картинки с соответствующими словами, использует однословную фразу, т.к. именно она является отправным пунктом к расширению и структурированию фразовой речи.</a:t>
            </a:r>
          </a:p>
          <a:p>
            <a:pPr marL="45720" indent="0" algn="ctr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возможно дополнять фотографиями знакомых социальных мест и реальных людей ближнего окружения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051720" y="3645024"/>
            <a:ext cx="5077048" cy="3019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Двухсловное предложение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состоит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подлежащего (кто? что это)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сказуемого (что делает?).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Picture 2" descr="C:\Users\Анастасия\Desktop\Page_0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564904"/>
            <a:ext cx="5845727" cy="36004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404664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трехсловной фразы с прямым и с косвенным дополнением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8" name="Picture 2" descr="C:\Users\Анастасия\Desktop\Page_00008.jpg"/>
          <p:cNvPicPr>
            <a:picLocks noChangeAspect="1" noChangeArrowheads="1"/>
          </p:cNvPicPr>
          <p:nvPr/>
        </p:nvPicPr>
        <p:blipFill>
          <a:blip r:embed="rId2" cstate="print"/>
          <a:srcRect l="58387" t="58925" r="5030" b="1369"/>
          <a:stretch>
            <a:fillRect/>
          </a:stretch>
        </p:blipFill>
        <p:spPr bwMode="auto">
          <a:xfrm>
            <a:off x="179512" y="1484784"/>
            <a:ext cx="4835710" cy="2952328"/>
          </a:xfrm>
          <a:prstGeom prst="rect">
            <a:avLst/>
          </a:prstGeom>
          <a:noFill/>
        </p:spPr>
      </p:pic>
      <p:pic>
        <p:nvPicPr>
          <p:cNvPr id="9" name="Picture 2" descr="C:\Users\Анастасия\Desktop\Page_00009.jpg"/>
          <p:cNvPicPr>
            <a:picLocks noChangeAspect="1" noChangeArrowheads="1"/>
          </p:cNvPicPr>
          <p:nvPr/>
        </p:nvPicPr>
        <p:blipFill>
          <a:blip r:embed="rId3" cstate="print"/>
          <a:srcRect l="16370" t="58925" r="47058" b="1300"/>
          <a:stretch>
            <a:fillRect/>
          </a:stretch>
        </p:blipFill>
        <p:spPr bwMode="auto">
          <a:xfrm>
            <a:off x="3995936" y="3645024"/>
            <a:ext cx="4968552" cy="303958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323</Words>
  <Application>Microsoft Office PowerPoint</Application>
  <PresentationFormat>Экран (4:3)</PresentationFormat>
  <Paragraphs>45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Фразовый конструктор  как средство развития речи и функциональной грамотности детей дошкольного возраста</vt:lpstr>
      <vt:lpstr>Слайд 2</vt:lpstr>
      <vt:lpstr>Задачи</vt:lpstr>
      <vt:lpstr>Слайд 4</vt:lpstr>
      <vt:lpstr>Если мы даем глагол, лучше обозначать его черно-белой пиктограммой</vt:lpstr>
      <vt:lpstr>Если мы даем прилагательное цвета, то предмет рисуем черно-белый. Весь конструктор может быть черно-белым или раскрашенным.  ! Если у нас множественное число, то предметов должно быть много.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Фразовый конструктор  как средство развития речи и функциональной грамотности детей дошкольного возраста</dc:title>
  <dc:creator>Анастасия</dc:creator>
  <cp:lastModifiedBy>Анастасия</cp:lastModifiedBy>
  <cp:revision>7</cp:revision>
  <dcterms:created xsi:type="dcterms:W3CDTF">2024-12-26T09:39:32Z</dcterms:created>
  <dcterms:modified xsi:type="dcterms:W3CDTF">2024-12-26T10:30:48Z</dcterms:modified>
</cp:coreProperties>
</file>