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83" r:id="rId3"/>
    <p:sldId id="284" r:id="rId4"/>
    <p:sldId id="285" r:id="rId5"/>
    <p:sldId id="28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C0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1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6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7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4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7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0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622B-41D4-4960-B6F8-2588E00F0F2B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2ABD-B87A-4BFF-9CCE-A084E3F9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9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5231" y="131445"/>
            <a:ext cx="1273192" cy="6593820"/>
            <a:chOff x="0" y="0"/>
            <a:chExt cx="1273810" cy="658572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1270575" cy="5625924"/>
              <a:chOff x="0" y="0"/>
              <a:chExt cx="1270575" cy="5625924"/>
            </a:xfrm>
          </p:grpSpPr>
          <p:grpSp>
            <p:nvGrpSpPr>
              <p:cNvPr id="45" name="Группа 44"/>
              <p:cNvGrpSpPr/>
              <p:nvPr/>
            </p:nvGrpSpPr>
            <p:grpSpPr>
              <a:xfrm>
                <a:off x="0" y="0"/>
                <a:ext cx="1242000" cy="1328467"/>
                <a:chOff x="0" y="0"/>
                <a:chExt cx="1242000" cy="1328467"/>
              </a:xfrm>
            </p:grpSpPr>
            <p:sp>
              <p:nvSpPr>
                <p:cNvPr id="81" name="Шестиугольник 80"/>
                <p:cNvSpPr/>
                <p:nvPr/>
              </p:nvSpPr>
              <p:spPr>
                <a:xfrm rot="19686463">
                  <a:off x="189781" y="8626"/>
                  <a:ext cx="400572" cy="349074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Шестиугольник 81"/>
                <p:cNvSpPr/>
                <p:nvPr/>
              </p:nvSpPr>
              <p:spPr>
                <a:xfrm rot="1530300">
                  <a:off x="603849" y="0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Шестиугольник 82"/>
                <p:cNvSpPr/>
                <p:nvPr/>
              </p:nvSpPr>
              <p:spPr>
                <a:xfrm rot="1564459">
                  <a:off x="422695" y="32780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Шестиугольник 83"/>
                <p:cNvSpPr/>
                <p:nvPr/>
              </p:nvSpPr>
              <p:spPr>
                <a:xfrm rot="19908626">
                  <a:off x="854015" y="336430"/>
                  <a:ext cx="387985" cy="327660"/>
                </a:xfrm>
                <a:prstGeom prst="hexagon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Шестиугольник 84"/>
                <p:cNvSpPr/>
                <p:nvPr/>
              </p:nvSpPr>
              <p:spPr>
                <a:xfrm rot="19524807">
                  <a:off x="629729" y="655608"/>
                  <a:ext cx="388188" cy="327803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Шестиугольник 85"/>
                <p:cNvSpPr/>
                <p:nvPr/>
              </p:nvSpPr>
              <p:spPr>
                <a:xfrm rot="19524807">
                  <a:off x="215661" y="655608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Шестиугольник 86"/>
                <p:cNvSpPr/>
                <p:nvPr/>
              </p:nvSpPr>
              <p:spPr>
                <a:xfrm rot="19743803">
                  <a:off x="0" y="345057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Шестиугольник 87"/>
                <p:cNvSpPr/>
                <p:nvPr/>
              </p:nvSpPr>
              <p:spPr>
                <a:xfrm rot="19524807">
                  <a:off x="8627" y="100066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Шестиугольник 88"/>
                <p:cNvSpPr/>
                <p:nvPr/>
              </p:nvSpPr>
              <p:spPr>
                <a:xfrm rot="19524807">
                  <a:off x="414068" y="1000664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Шестиугольник 89"/>
                <p:cNvSpPr/>
                <p:nvPr/>
              </p:nvSpPr>
              <p:spPr>
                <a:xfrm rot="19524807">
                  <a:off x="802257" y="1000664"/>
                  <a:ext cx="388188" cy="327803"/>
                </a:xfrm>
                <a:prstGeom prst="hexagon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0" y="1314450"/>
                <a:ext cx="1242000" cy="1328467"/>
                <a:chOff x="0" y="0"/>
                <a:chExt cx="1242000" cy="1328467"/>
              </a:xfrm>
            </p:grpSpPr>
            <p:sp>
              <p:nvSpPr>
                <p:cNvPr id="71" name="Шестиугольник 70"/>
                <p:cNvSpPr/>
                <p:nvPr/>
              </p:nvSpPr>
              <p:spPr>
                <a:xfrm rot="19686463">
                  <a:off x="189781" y="8626"/>
                  <a:ext cx="400572" cy="349074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Шестиугольник 71"/>
                <p:cNvSpPr/>
                <p:nvPr/>
              </p:nvSpPr>
              <p:spPr>
                <a:xfrm rot="1530300">
                  <a:off x="603849" y="0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Шестиугольник 72"/>
                <p:cNvSpPr/>
                <p:nvPr/>
              </p:nvSpPr>
              <p:spPr>
                <a:xfrm rot="1564459">
                  <a:off x="422695" y="32780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Шестиугольник 73"/>
                <p:cNvSpPr/>
                <p:nvPr/>
              </p:nvSpPr>
              <p:spPr>
                <a:xfrm rot="19908626">
                  <a:off x="854015" y="336430"/>
                  <a:ext cx="387985" cy="327660"/>
                </a:xfrm>
                <a:prstGeom prst="hexagon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Шестиугольник 74"/>
                <p:cNvSpPr/>
                <p:nvPr/>
              </p:nvSpPr>
              <p:spPr>
                <a:xfrm rot="19524807">
                  <a:off x="629729" y="655608"/>
                  <a:ext cx="388188" cy="327803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Шестиугольник 75"/>
                <p:cNvSpPr/>
                <p:nvPr/>
              </p:nvSpPr>
              <p:spPr>
                <a:xfrm rot="19524807">
                  <a:off x="215661" y="655608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Шестиугольник 76"/>
                <p:cNvSpPr/>
                <p:nvPr/>
              </p:nvSpPr>
              <p:spPr>
                <a:xfrm rot="19743803">
                  <a:off x="0" y="345057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Шестиугольник 77"/>
                <p:cNvSpPr/>
                <p:nvPr/>
              </p:nvSpPr>
              <p:spPr>
                <a:xfrm rot="19524807">
                  <a:off x="8627" y="100066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Шестиугольник 78"/>
                <p:cNvSpPr/>
                <p:nvPr/>
              </p:nvSpPr>
              <p:spPr>
                <a:xfrm rot="19524807">
                  <a:off x="414068" y="1000664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Шестиугольник 79"/>
                <p:cNvSpPr/>
                <p:nvPr/>
              </p:nvSpPr>
              <p:spPr>
                <a:xfrm rot="19524807">
                  <a:off x="802257" y="1000664"/>
                  <a:ext cx="388188" cy="327803"/>
                </a:xfrm>
                <a:prstGeom prst="hexagon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9525" y="2628900"/>
                <a:ext cx="1242000" cy="1328467"/>
                <a:chOff x="0" y="0"/>
                <a:chExt cx="1242000" cy="1328467"/>
              </a:xfrm>
            </p:grpSpPr>
            <p:sp>
              <p:nvSpPr>
                <p:cNvPr id="61" name="Шестиугольник 60"/>
                <p:cNvSpPr/>
                <p:nvPr/>
              </p:nvSpPr>
              <p:spPr>
                <a:xfrm rot="19686463">
                  <a:off x="189781" y="8626"/>
                  <a:ext cx="400572" cy="349074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Шестиугольник 61"/>
                <p:cNvSpPr/>
                <p:nvPr/>
              </p:nvSpPr>
              <p:spPr>
                <a:xfrm rot="1530300">
                  <a:off x="603849" y="0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Шестиугольник 62"/>
                <p:cNvSpPr/>
                <p:nvPr/>
              </p:nvSpPr>
              <p:spPr>
                <a:xfrm rot="1564459">
                  <a:off x="422695" y="32780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Шестиугольник 63"/>
                <p:cNvSpPr/>
                <p:nvPr/>
              </p:nvSpPr>
              <p:spPr>
                <a:xfrm rot="19908626">
                  <a:off x="854015" y="336430"/>
                  <a:ext cx="387985" cy="327660"/>
                </a:xfrm>
                <a:prstGeom prst="hexagon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Шестиугольник 64"/>
                <p:cNvSpPr/>
                <p:nvPr/>
              </p:nvSpPr>
              <p:spPr>
                <a:xfrm rot="19524807">
                  <a:off x="629729" y="655608"/>
                  <a:ext cx="388188" cy="327803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Шестиугольник 65"/>
                <p:cNvSpPr/>
                <p:nvPr/>
              </p:nvSpPr>
              <p:spPr>
                <a:xfrm rot="19524807">
                  <a:off x="215661" y="655608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Шестиугольник 66"/>
                <p:cNvSpPr/>
                <p:nvPr/>
              </p:nvSpPr>
              <p:spPr>
                <a:xfrm rot="19743803">
                  <a:off x="0" y="345057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Шестиугольник 67"/>
                <p:cNvSpPr/>
                <p:nvPr/>
              </p:nvSpPr>
              <p:spPr>
                <a:xfrm rot="19524807">
                  <a:off x="8627" y="100066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Шестиугольник 68"/>
                <p:cNvSpPr/>
                <p:nvPr/>
              </p:nvSpPr>
              <p:spPr>
                <a:xfrm rot="19524807">
                  <a:off x="414068" y="1000664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Шестиугольник 69"/>
                <p:cNvSpPr/>
                <p:nvPr/>
              </p:nvSpPr>
              <p:spPr>
                <a:xfrm rot="19524807">
                  <a:off x="802257" y="1000664"/>
                  <a:ext cx="388188" cy="327803"/>
                </a:xfrm>
                <a:prstGeom prst="hexagon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Группа 47"/>
              <p:cNvGrpSpPr/>
              <p:nvPr/>
            </p:nvGrpSpPr>
            <p:grpSpPr>
              <a:xfrm>
                <a:off x="28575" y="3952875"/>
                <a:ext cx="1242000" cy="1328467"/>
                <a:chOff x="0" y="0"/>
                <a:chExt cx="1242000" cy="1328467"/>
              </a:xfrm>
            </p:grpSpPr>
            <p:sp>
              <p:nvSpPr>
                <p:cNvPr id="51" name="Шестиугольник 50"/>
                <p:cNvSpPr/>
                <p:nvPr/>
              </p:nvSpPr>
              <p:spPr>
                <a:xfrm rot="19686463">
                  <a:off x="189781" y="8626"/>
                  <a:ext cx="400572" cy="349074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Шестиугольник 51"/>
                <p:cNvSpPr/>
                <p:nvPr/>
              </p:nvSpPr>
              <p:spPr>
                <a:xfrm rot="1530300">
                  <a:off x="603849" y="0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Шестиугольник 52"/>
                <p:cNvSpPr/>
                <p:nvPr/>
              </p:nvSpPr>
              <p:spPr>
                <a:xfrm rot="1564459">
                  <a:off x="422695" y="32780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Шестиугольник 53"/>
                <p:cNvSpPr/>
                <p:nvPr/>
              </p:nvSpPr>
              <p:spPr>
                <a:xfrm rot="19908626">
                  <a:off x="854015" y="336430"/>
                  <a:ext cx="387985" cy="327660"/>
                </a:xfrm>
                <a:prstGeom prst="hexagon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Шестиугольник 54"/>
                <p:cNvSpPr/>
                <p:nvPr/>
              </p:nvSpPr>
              <p:spPr>
                <a:xfrm rot="19524807">
                  <a:off x="629729" y="655608"/>
                  <a:ext cx="388188" cy="327803"/>
                </a:xfrm>
                <a:prstGeom prst="hexagon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Шестиугольник 55"/>
                <p:cNvSpPr/>
                <p:nvPr/>
              </p:nvSpPr>
              <p:spPr>
                <a:xfrm rot="19524807">
                  <a:off x="215661" y="655608"/>
                  <a:ext cx="388188" cy="327803"/>
                </a:xfrm>
                <a:prstGeom prst="hexagon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Шестиугольник 56"/>
                <p:cNvSpPr/>
                <p:nvPr/>
              </p:nvSpPr>
              <p:spPr>
                <a:xfrm rot="19743803">
                  <a:off x="0" y="345057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Шестиугольник 57"/>
                <p:cNvSpPr/>
                <p:nvPr/>
              </p:nvSpPr>
              <p:spPr>
                <a:xfrm rot="19524807">
                  <a:off x="8627" y="1000664"/>
                  <a:ext cx="388188" cy="327803"/>
                </a:xfrm>
                <a:prstGeom prst="hexagon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Шестиугольник 58"/>
                <p:cNvSpPr/>
                <p:nvPr/>
              </p:nvSpPr>
              <p:spPr>
                <a:xfrm rot="19524807">
                  <a:off x="414068" y="1000664"/>
                  <a:ext cx="388188" cy="327803"/>
                </a:xfrm>
                <a:prstGeom prst="hexagon">
                  <a:avLst/>
                </a:prstGeom>
                <a:solidFill>
                  <a:srgbClr val="7030A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Шестиугольник 59"/>
                <p:cNvSpPr/>
                <p:nvPr/>
              </p:nvSpPr>
              <p:spPr>
                <a:xfrm rot="19524807">
                  <a:off x="802257" y="1000664"/>
                  <a:ext cx="388188" cy="327803"/>
                </a:xfrm>
                <a:prstGeom prst="hexagon">
                  <a:avLst/>
                </a:prstGeom>
                <a:noFill/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Шестиугольник 48"/>
              <p:cNvSpPr/>
              <p:nvPr/>
            </p:nvSpPr>
            <p:spPr>
              <a:xfrm rot="19686463">
                <a:off x="228600" y="5276850"/>
                <a:ext cx="400572" cy="349074"/>
              </a:xfrm>
              <a:prstGeom prst="hexagon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Шестиугольник 49"/>
              <p:cNvSpPr/>
              <p:nvPr/>
            </p:nvSpPr>
            <p:spPr>
              <a:xfrm rot="1530300">
                <a:off x="638175" y="5267325"/>
                <a:ext cx="388188" cy="327803"/>
              </a:xfrm>
              <a:prstGeom prst="hexagon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38100" y="5591175"/>
              <a:ext cx="1235710" cy="994553"/>
              <a:chOff x="19050" y="0"/>
              <a:chExt cx="1235710" cy="994553"/>
            </a:xfrm>
          </p:grpSpPr>
          <p:sp>
            <p:nvSpPr>
              <p:cNvPr id="7" name="Шестиугольник 6"/>
              <p:cNvSpPr/>
              <p:nvPr/>
            </p:nvSpPr>
            <p:spPr>
              <a:xfrm rot="1564459">
                <a:off x="438150" y="0"/>
                <a:ext cx="388188" cy="327803"/>
              </a:xfrm>
              <a:prstGeom prst="hexagon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Шестиугольник 7"/>
              <p:cNvSpPr/>
              <p:nvPr/>
            </p:nvSpPr>
            <p:spPr>
              <a:xfrm rot="19908626">
                <a:off x="866775" y="9525"/>
                <a:ext cx="387985" cy="327660"/>
              </a:xfrm>
              <a:prstGeom prst="hexagon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Шестиугольник 8"/>
              <p:cNvSpPr/>
              <p:nvPr/>
            </p:nvSpPr>
            <p:spPr>
              <a:xfrm rot="19743803">
                <a:off x="19050" y="19050"/>
                <a:ext cx="388188" cy="327803"/>
              </a:xfrm>
              <a:prstGeom prst="hexagon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Шестиугольник 9"/>
              <p:cNvSpPr/>
              <p:nvPr/>
            </p:nvSpPr>
            <p:spPr>
              <a:xfrm rot="19524807">
                <a:off x="647700" y="323850"/>
                <a:ext cx="388188" cy="327803"/>
              </a:xfrm>
              <a:prstGeom prst="hexagon">
                <a:avLst/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Шестиугольник 10"/>
              <p:cNvSpPr/>
              <p:nvPr/>
            </p:nvSpPr>
            <p:spPr>
              <a:xfrm rot="19524807">
                <a:off x="228600" y="323850"/>
                <a:ext cx="388188" cy="327803"/>
              </a:xfrm>
              <a:prstGeom prst="hexagon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Шестиугольник 11"/>
              <p:cNvSpPr/>
              <p:nvPr/>
            </p:nvSpPr>
            <p:spPr>
              <a:xfrm rot="19524807">
                <a:off x="28575" y="666750"/>
                <a:ext cx="388188" cy="327803"/>
              </a:xfrm>
              <a:prstGeom prst="hexagon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Шестиугольник 12"/>
              <p:cNvSpPr/>
              <p:nvPr/>
            </p:nvSpPr>
            <p:spPr>
              <a:xfrm rot="19524807">
                <a:off x="428625" y="666750"/>
                <a:ext cx="388188" cy="327803"/>
              </a:xfrm>
              <a:prstGeom prst="hexagon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Шестиугольник 13"/>
              <p:cNvSpPr/>
              <p:nvPr/>
            </p:nvSpPr>
            <p:spPr>
              <a:xfrm rot="19524807">
                <a:off x="819150" y="666750"/>
                <a:ext cx="388188" cy="327803"/>
              </a:xfrm>
              <a:prstGeom prst="hexagon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Заголовок 1"/>
          <p:cNvSpPr txBox="1">
            <a:spLocks/>
          </p:cNvSpPr>
          <p:nvPr/>
        </p:nvSpPr>
        <p:spPr>
          <a:xfrm>
            <a:off x="1826477" y="70188"/>
            <a:ext cx="9144000" cy="6365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10194-E47C-4924-8E33-8B5F6575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751" y="902524"/>
            <a:ext cx="10314941" cy="260743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развивающей игры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Б.П. Никитина: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«Сложи квадрат»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928B6D-3AF7-4789-8156-5185ED409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Мирошниченко Марина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59270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CC42A-8796-41DA-BA79-05AA8FE3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089" y="552893"/>
            <a:ext cx="4146698" cy="557145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Эта игра возникла из головоломки, в которой требовалось из нескольких кусочков различной формы сложить квадрат. Головоломка была трудна даже для взрослых, но за нее брались и дети, и безуспешность их попыток натолкнула нас на мысль сделать ряд более простых заданий, которые постепенно подведут к решению сложного. Получая части квадрата и задание “сложи квадрат”, малыш выполняет несколько видов работ, неодинаковых по содержанию и по степени сложности.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2D217-FE74-4CFB-BB34-4880CCB9B58C}"/>
              </a:ext>
            </a:extLst>
          </p:cNvPr>
          <p:cNvPicPr/>
          <p:nvPr/>
        </p:nvPicPr>
        <p:blipFill rotWithShape="1">
          <a:blip r:embed="rId2"/>
          <a:srcRect l="27526" t="26033" r="26230" b="12663"/>
          <a:stretch/>
        </p:blipFill>
        <p:spPr bwMode="auto">
          <a:xfrm rot="5400000">
            <a:off x="5560731" y="239135"/>
            <a:ext cx="3306921" cy="3072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130A42-AA3A-49ED-8465-E3BB53F66AF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26473" t="29434" r="26624" b="9672"/>
          <a:stretch/>
        </p:blipFill>
        <p:spPr bwMode="auto">
          <a:xfrm rot="5400000">
            <a:off x="8737304" y="3506087"/>
            <a:ext cx="3226983" cy="307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208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C9C54-B6FB-4098-8BB4-AA340D7F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37" y="648586"/>
            <a:ext cx="4146698" cy="10207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игру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E9CA8-C17E-4A01-8950-D79B60320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278" y="1169581"/>
            <a:ext cx="5934778" cy="532691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Приготовьте 24 разноцветных квадрата из бумаги размером 80x80 мм.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Наклейте их на плотный картон толщиною 1-2 мм и положите под пресс.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клей высохнет, разметьте квадраты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Аккуратно разрежьте квадраты на части по линиям, нанесенным на каждый квадрат.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Нумерация каждой из частей помогает взрослым контролировать выполнение задания.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игры надо сделать или подобрать подходящую коробку, а для малышей 2–4 лет кусочки от каждого квадрата целесообразно хранить в отдельном пакете или конверте под тем же номером, что и квадрат.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этом оттенки цветов подберите настолько отличными друг от друга, чтобы все квадраты легко отличались по цвету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234EA7-EAA4-4C58-ABCC-366FB643E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55" y="381166"/>
            <a:ext cx="2974019" cy="30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B60DD9-4704-489B-8D0D-501E8460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92" y="3560022"/>
            <a:ext cx="2974019" cy="3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0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32A80-5001-4A37-8B92-CB7EE237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12" y="574158"/>
            <a:ext cx="3102713" cy="1483242"/>
          </a:xfrm>
        </p:spPr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играть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045D40-B3AC-40D0-837A-B8C1649BF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14130" y="1871330"/>
            <a:ext cx="3769058" cy="4157330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1.Р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ассортировать по цветам все кусочки картона и разложить на 23 кучки в порядке номеров.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2. 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ложить из каждой кучи кусков один квадрат такого же размера, как неразрезанный образец чтобы получилось 24 целых квадрата. 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</a:rPr>
              <a:t>3.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игре “Сложи квадрат” нет строго ограниченных и законченных заданий, как в других играх. Главная задача взрослых – исходить из уровня развития ребенка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C8BC61-7C71-499E-BE50-B3B46B10816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b="10828"/>
          <a:stretch>
            <a:fillRect/>
          </a:stretch>
        </p:blipFill>
        <p:spPr bwMode="auto">
          <a:xfrm>
            <a:off x="5705385" y="574158"/>
            <a:ext cx="3566206" cy="28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76F55E7-3A10-4469-8AF9-669DAC16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74" y="3519377"/>
            <a:ext cx="3848983" cy="288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0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2816A-5EF7-49B2-8F7D-B1B74E66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456" y="116260"/>
            <a:ext cx="3662732" cy="8806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вводить усложнения в игре?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2B9A1D-C411-4778-8CFB-6E811B53D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1479" y="996951"/>
            <a:ext cx="4719083" cy="4967914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Сначала дать только образец СК-1 и конверт с квадратом СК-2.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Можно увеличивать число конвертов с квадратами, прибавляя каждый раз по 1–2 новых 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Можно предварительно смешивать кусочки от нескольких квадратов и помещать их в один пакет.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“Злая фея” смешала в одном пакете 5–10 и даже 15 квадратов, и их надо разложить не только в кучки по цвету, но и в порядке номеров. 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Примерно с 4 лет и старше можно давать уже самый сложный вариант – разобрать по цвету и уложить в порядке номеров все 23 квадрата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тех случаях, когда надо, например, помочь малышу усвоить нумерацию чисел от 1 до 24, задание можно изменять и, перевернув все кусочки на столе тыльной стороной вверх, раскладывать их не по цвету, а по номерам на каждом куске квадрата.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Когда малыш будет справляться с самыми сложными квадратами, можно давать задание “на время”. </a:t>
            </a:r>
          </a:p>
          <a:p>
            <a:pPr marL="342900" indent="-342900" algn="just">
              <a:buAutoNum type="arabicPeriod"/>
            </a:pP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Вершина усложнения игры и безграничное ее расширение – придумывание и изготовление новых квадратов к уже имеющимся 24.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33D67E-6C0C-4DAD-B34C-3160098AE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558" t="2144" r="5290" b="5652"/>
          <a:stretch/>
        </p:blipFill>
        <p:spPr>
          <a:xfrm>
            <a:off x="7619999" y="116260"/>
            <a:ext cx="3051545" cy="3096027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BF558F4-A9E6-4D0B-97AE-D94D6E5FD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2787" r="7960" b="6191"/>
          <a:stretch/>
        </p:blipFill>
        <p:spPr bwMode="auto">
          <a:xfrm>
            <a:off x="9145771" y="3504553"/>
            <a:ext cx="2899144" cy="29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BD84FB1-57BD-4BF3-8374-DAFE8D1F1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5699" r="4742" b="2015"/>
          <a:stretch/>
        </p:blipFill>
        <p:spPr bwMode="auto">
          <a:xfrm>
            <a:off x="6159796" y="3504553"/>
            <a:ext cx="2899144" cy="29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17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848</TotalTime>
  <Words>459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Изготовление развивающей игры  Б.П. Никитина:  «Сложи квадрат»</vt:lpstr>
      <vt:lpstr>Эта игра возникла из головоломки, в которой требовалось из нескольких кусочков различной формы сложить квадрат. Головоломка была трудна даже для взрослых, но за нее брались и дети, и безуспешность их попыток натолкнула нас на мысль сделать ряд более простых заданий, которые постепенно подведут к решению сложного. Получая части квадрата и задание “сложи квадрат”, малыш выполняет несколько видов работ, неодинаковых по содержанию и по степени сложности.</vt:lpstr>
      <vt:lpstr>Как сделать игру </vt:lpstr>
      <vt:lpstr>Как играть </vt:lpstr>
      <vt:lpstr>Как вводить усложнения в игре?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функциональной коммуникации детей с РАС (совместное внимание,  выполнение инструкций)</dc:title>
  <dc:creator>Богдан Боболович</dc:creator>
  <cp:lastModifiedBy>sofia</cp:lastModifiedBy>
  <cp:revision>62</cp:revision>
  <dcterms:created xsi:type="dcterms:W3CDTF">2023-04-22T19:50:43Z</dcterms:created>
  <dcterms:modified xsi:type="dcterms:W3CDTF">2024-10-31T18:57:50Z</dcterms:modified>
</cp:coreProperties>
</file>