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DB4D-6625-4055-83F6-0AB5729486DC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679-4619-44A3-97C7-C9C46E63E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zhe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1760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3999" cy="6671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детский сад №72 «Мозаика»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250529"/>
            <a:ext cx="9144000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Донецкая Л.В.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6453336"/>
            <a:ext cx="23463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Белгород - 2024г.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36913"/>
            <a:ext cx="9144000" cy="830997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«Современные технологии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нравственно-патриотического воспитания в ДОУ в свете реализации ФОП ДО»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7504" y="852768"/>
            <a:ext cx="4896544" cy="498598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 патриотизм включает в себя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 ответственности перед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обществом, чувство глубокой, духовной привязанности к семье, дому, Родине, родной природе, толерантное отношение к другим людям.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 патриотизма многогранно по своему содержанию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это и любовь к родным местам, и гордость за свой народ, и ощущение неразрывности с окружающим, и желание сохранить, приумножить богатство своей страны.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патриотом - значит ощущать себя неотъемлемой частью Отечества.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lezhe\Desktop\фо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105150" cy="5962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128192" cy="230832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 воспитания юных патриотов в своей работе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творческая группа использует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разные технологии, формы, методы и приемы, хорошо известные в практике.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Но, шагая в ногу со временем, учитывая современные требования и тенденции педагогической практики,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внедряет инновационные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приёмы, которые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добиваться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положительных результатов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23728" y="2780928"/>
            <a:ext cx="6588224" cy="258532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Современная педагогическая технология может быть реализована любым педагогом. Технология включает в себя комплекс методов, форм, средств и приёмов.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педагогу недостаточно знаний об уже существующих технологиях, необходимо ещё и умение применять их в практической деятельности. Для того чтобы воспитание патриотических чувств у дошкольников в образовательном пространстве не превратилось в поверхностную работу.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0" y="5733256"/>
            <a:ext cx="9144000" cy="1101923"/>
          </a:xfrm>
          <a:prstGeom prst="snip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 технологии проектирования помогает в работе по данному направлению, так как является эффективным способом развивающего, личностно - ориентированного взаимодействия взрослого и ребенка.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1000" t="2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23878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проектом понимается самостоятельная и коллективная творческая завершенная работа, имеющая социально значимый результат. В основе проекта лежит проблема, для ее решения необходим исследовательский поиск в различных направлениях, результаты которого обобщаются и объединяются в одно целое. Тематика и содержание проектов для детей дошкольного возраста могут быть очень разнообразны. В зависимости от доминирующих методов, - используемых в работе над проектом — игровых, творческих, познавательных, можно предложить следующую типологию и тематику проектов.</a:t>
            </a:r>
            <a:endParaRPr kumimoji="0" lang="ru-RU" sz="2000" b="1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7504" y="2492896"/>
            <a:ext cx="3635896" cy="108966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Исследовательско</a:t>
            </a: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творческие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16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экспериментируют, а затем 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оформляют в виде газет, 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драматизации, детского дизайна.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39952" y="2492896"/>
            <a:ext cx="3096344" cy="13280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Ролево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игровые: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(с элементами творческих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игр, когда дети входят в образ персонажей сказки и решают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по-своему поставленную проблему).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3789040"/>
            <a:ext cx="3456384" cy="20771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Информационно –</a:t>
            </a:r>
          </a:p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- ориентированные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дети собирают информацию и реализуют ее, ориентируясь на социальные интересы (оформление и дизайн группы, витражи и др. "Родной свой край люби и знай!"Люблю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беоезку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русскую, «Хлеб всему голова»)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07904" y="4005064"/>
            <a:ext cx="2448272" cy="108966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(оформление результата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виде детского праздника,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детского дизайна и т. д.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228184" y="4221088"/>
            <a:ext cx="2664296" cy="180474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Нормативные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(проекты по созданию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норм,</a:t>
            </a:r>
            <a:r>
              <a:rPr lang="ru-RU" sz="1400" i="1" u="sng" dirty="0" err="1" smtClean="0">
                <a:latin typeface="Times New Roman" pitchFamily="18" charset="0"/>
                <a:cs typeface="Times New Roman" pitchFamily="18" charset="0"/>
              </a:rPr>
              <a:t>соблюдению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правил в разных нормативных ситуациях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 «Книга правил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поведения ребенка в детском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саду» и др.)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Смешанные типы проектов по предметно-содержательной области являются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межпредметными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творческие –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монопроектами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35768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 интерактивного обучения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означает способность взаимодействовать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находиться в режиме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беседы, диалога.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интерактивного обучения состоит в том,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практически все дети оказываются вовлеченными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 познания.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приём интерактивной 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решить </a:t>
            </a: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несколько задач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653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прием очень подходит для работы с детьми по </a:t>
            </a:r>
          </a:p>
          <a:p>
            <a:pPr lvl="0" indent="2286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нравственно-патриотическому воспитанию.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3284984"/>
            <a:ext cx="3923928" cy="1212116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активизируется индивидуальная интеллектуальная активность каждого дошкольника</a:t>
            </a:r>
            <a:endParaRPr lang="ru-RU" sz="20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427984" y="4581128"/>
            <a:ext cx="4176464" cy="1212116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 окрасить обучение, сделать ребёнка не объектом,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субъектом обучения</a:t>
            </a:r>
            <a:endParaRPr lang="ru-RU" sz="20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283968" y="2276872"/>
            <a:ext cx="4464496" cy="1763078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развиваются межличностные отношения, дети учатся преодолевать коммуникативные барьеры в общении (скованность, неуверенность, создается ситуация успеха)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52536" y="0"/>
            <a:ext cx="9288016" cy="210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ИКТ –технология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обмена информацией, коммуникации.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бывает очень сложно подобрать необходимые материалы для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объяснения темы занятия, поэтому создаются презентационные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с помощью программы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Power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Point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Live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Movie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создаются самостоятельно педагогом.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важные виды ИКТ, применяемых в учебно-воспитательном процессе: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5805264"/>
            <a:ext cx="9144000" cy="646986"/>
          </a:xfrm>
          <a:prstGeom prst="flowChartAlternateProcess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образовательный процесс мы включаем </a:t>
            </a:r>
            <a:r>
              <a:rPr lang="ru-RU" sz="1600" b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видеолектории</a:t>
            </a: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организационную форму досуга с использованием специально подготовленного видеоматериала и игровых заданий.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763688" y="2492896"/>
            <a:ext cx="5292080" cy="374571"/>
          </a:xfrm>
          <a:prstGeom prst="flowChartAlternateProcess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энциклопедии, справочники, словари</a:t>
            </a: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1520" y="3429000"/>
            <a:ext cx="8532440" cy="374571"/>
          </a:xfrm>
          <a:prstGeom prst="flowChartAlternateProcess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Библиографические ресурсы. Сюда входит книги и статьи из газет, журналов, карты, т. д.</a:t>
            </a:r>
            <a:endParaRPr lang="ru-RU" sz="1600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4365104"/>
            <a:ext cx="9144000" cy="919401"/>
          </a:xfrm>
          <a:prstGeom prst="flowChartAlternateProcess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Компьютерная презентация - удобный и эффективный способ представления познавательной информации. Они обладают большой привлекательностью для занятий с непосредственным участием воспитателя.</a:t>
            </a:r>
            <a:endParaRPr lang="ru-RU" sz="1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ИКТ помогают нам, современным педагогам, в работе?</a:t>
            </a:r>
            <a:endParaRPr lang="ru-RU" sz="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95536" y="692696"/>
            <a:ext cx="6858000" cy="1101923"/>
          </a:xfrm>
          <a:prstGeom prst="snip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Подбор иллюстративного материала к занятиям и для оформления стендов, группы (сканирование, Интернет; принтер, презентация).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115616" y="2348880"/>
            <a:ext cx="6858000" cy="771346"/>
          </a:xfrm>
          <a:prstGeom prst="snip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Подбор дополнительного познавательного материала, знакомство со сценариями праздников и других мероприятий.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619672" y="3717032"/>
            <a:ext cx="6858000" cy="771346"/>
          </a:xfrm>
          <a:prstGeom prst="snip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Обмен опытом, знакомство с периодикой, наработками других педагогов России и зарубежья.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2555776" y="4941168"/>
            <a:ext cx="6372200" cy="1432500"/>
          </a:xfrm>
          <a:prstGeom prst="snip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Создание презентаций в программе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Рower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Рoint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повышения эффективности образовательных занятий с детьми и педагогической компетенции у родителей в процессе проведения родительских собраний.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177948"/>
            <a:ext cx="8568952" cy="4562951"/>
          </a:xfrm>
          <a:prstGeom prst="round2Diag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  <a:headEnd/>
            <a:tailEnd/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технология - это командная игра.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одно из интересных средств, направленных на самовоспитание и саморазвитие ребенка как личности творческой, физически здоровой, с активной познавательной позицией,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является основным требованием ФГОС ДО.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сюжета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квесты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могут быть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линейными,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которых игра построена по цепочке;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штурмовыми, где все игроки получают основное задание и перечень точек с подсказками, но при этом самостоятельно выбирают пути решения задач;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кольцевыми, они представляют собой тот же “линейный”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замкнутый в круг.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преимущество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том, что такая форма организации образовательной деятельности ненавязчиво, в игровом, занимательном виде способствует активизации познавательных и мыслительных процессов участников.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такой игры можно достичь образовательных целей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реализовать проектную и игровую деятельность, познакомить с новой информацией, закрепить имеющиеся знания, отработать на практике умения детей.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0"/>
            <a:ext cx="9396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Личностно-ориентированные технологии ставят в центр всей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 дошкольного образования личность ребенка, обеспечение комфортных 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условий в семье и дошкольном учреждении, бесконфликтных и безопасных 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условий ее развития, реализация имеющихся природных потенциалов.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Личностно-ориентированная технология реализуется в развивающей 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среде, отвечающей требованиям содержания новых образовательных 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программ, в том числе АОП 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(адаптированных образовательных </a:t>
            </a:r>
            <a:endParaRPr lang="en-US" sz="16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программ)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для детей с ограниченными возможностями здоровья.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1031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 Леженников</dc:creator>
  <cp:lastModifiedBy>User</cp:lastModifiedBy>
  <cp:revision>50</cp:revision>
  <dcterms:created xsi:type="dcterms:W3CDTF">2022-02-13T13:18:17Z</dcterms:created>
  <dcterms:modified xsi:type="dcterms:W3CDTF">2024-12-01T08:35:59Z</dcterms:modified>
</cp:coreProperties>
</file>